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25" r:id="rId2"/>
    <p:sldMasterId id="2147483731" r:id="rId3"/>
  </p:sldMasterIdLst>
  <p:notesMasterIdLst>
    <p:notesMasterId r:id="rId16"/>
  </p:notesMasterIdLst>
  <p:handoutMasterIdLst>
    <p:handoutMasterId r:id="rId17"/>
  </p:handoutMasterIdLst>
  <p:sldIdLst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</p:sldIdLst>
  <p:sldSz cx="12192000" cy="6858000"/>
  <p:notesSz cx="6858000" cy="9144000"/>
  <p:embeddedFontLst>
    <p:embeddedFont>
      <p:font typeface="Muli ExtraBold" panose="00000900000000000000" pitchFamily="2" charset="-18"/>
      <p:bold r:id="rId18"/>
      <p:boldItalic r:id="rId19"/>
    </p:embeddedFont>
    <p:embeddedFont>
      <p:font typeface="Muli Light" panose="00000400000000000000" pitchFamily="2" charset="-18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YITÓ" id="{478F6D2C-ED3F-4EC6-BAC9-D5F0D853D3B0}">
          <p14:sldIdLst>
            <p14:sldId id="420"/>
            <p14:sldId id="421"/>
            <p14:sldId id="422"/>
            <p14:sldId id="423"/>
            <p14:sldId id="424"/>
          </p14:sldIdLst>
        </p14:section>
        <p14:section name="Tartalom" id="{F84DD123-AF5D-45A4-AB8C-44A8180038CE}">
          <p14:sldIdLst>
            <p14:sldId id="425"/>
            <p14:sldId id="426"/>
            <p14:sldId id="427"/>
          </p14:sldIdLst>
        </p14:section>
        <p14:section name="Záró" id="{6B13E997-E489-40F0-A7D9-44A2787DF973}">
          <p14:sldIdLst>
            <p14:sldId id="428"/>
            <p14:sldId id="429"/>
            <p14:sldId id="430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orient="horz" pos="343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5"/>
    <a:srgbClr val="495999"/>
    <a:srgbClr val="FBCB4F"/>
    <a:srgbClr val="FFFFFF"/>
    <a:srgbClr val="ED4367"/>
    <a:srgbClr val="A9D5FC"/>
    <a:srgbClr val="333A31"/>
    <a:srgbClr val="6C7C59"/>
    <a:srgbClr val="4D4D4D"/>
    <a:srgbClr val="CDD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4" autoAdjust="0"/>
  </p:normalViewPr>
  <p:slideViewPr>
    <p:cSldViewPr snapToGrid="0" showGuides="1">
      <p:cViewPr varScale="1">
        <p:scale>
          <a:sx n="102" d="100"/>
          <a:sy n="102" d="100"/>
        </p:scale>
        <p:origin x="138" y="396"/>
      </p:cViewPr>
      <p:guideLst>
        <p:guide orient="horz" pos="2795"/>
        <p:guide orient="horz" pos="343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6263B-534F-4C5F-9AD3-EF90AD31AF19}" type="datetimeFigureOut">
              <a:rPr lang="hu-HU" smtClean="0"/>
              <a:t>2019. 08. 27.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E724C-BA58-4CF4-BF68-8A5B3B8EE8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521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74A63-8E43-4D68-956A-FC6DE785B676}" type="datetimeFigureOut">
              <a:rPr lang="hu-HU" smtClean="0"/>
              <a:t>2019. 08. 27.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2CE9F-7C32-4819-BF0D-C9291E2C72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18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cím_sárga">
    <p:bg>
      <p:bgPr>
        <a:solidFill>
          <a:srgbClr val="FBC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731838" y="1126155"/>
            <a:ext cx="10728325" cy="1728603"/>
          </a:xfrm>
        </p:spPr>
        <p:txBody>
          <a:bodyPr anchor="b">
            <a:noAutofit/>
          </a:bodyPr>
          <a:lstStyle>
            <a:lvl1pPr algn="ctr">
              <a:lnSpc>
                <a:spcPts val="6800"/>
              </a:lnSpc>
              <a:defRPr sz="5600">
                <a:solidFill>
                  <a:srgbClr val="002E65"/>
                </a:solidFill>
              </a:defRPr>
            </a:lvl1pPr>
          </a:lstStyle>
          <a:p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56pt</a:t>
            </a:r>
            <a:br>
              <a:rPr lang="hu-HU" dirty="0" smtClean="0"/>
            </a:br>
            <a:r>
              <a:rPr lang="hu-HU" dirty="0" err="1" smtClean="0"/>
              <a:t>max</a:t>
            </a:r>
            <a:r>
              <a:rPr lang="hu-HU" dirty="0" smtClean="0"/>
              <a:t>. 2 sor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31837" y="3448250"/>
            <a:ext cx="10728325" cy="823912"/>
          </a:xfrm>
        </p:spPr>
        <p:txBody>
          <a:bodyPr anchor="t">
            <a:normAutofit/>
          </a:bodyPr>
          <a:lstStyle>
            <a:lvl1pPr marL="0" indent="0" algn="ctr">
              <a:buNone/>
              <a:defRPr sz="2600" b="0">
                <a:solidFill>
                  <a:srgbClr val="002E6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26pt</a:t>
            </a:r>
          </a:p>
          <a:p>
            <a:pPr lvl="0"/>
            <a:r>
              <a:rPr lang="hu-HU" dirty="0" err="1" smtClean="0"/>
              <a:t>max</a:t>
            </a:r>
            <a:r>
              <a:rPr lang="hu-HU" dirty="0" smtClean="0"/>
              <a:t>. 2 sor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3" y="5695195"/>
            <a:ext cx="3175072" cy="634348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4221319" y="5929161"/>
            <a:ext cx="3749359" cy="400382"/>
          </a:xfrm>
        </p:spPr>
        <p:txBody>
          <a:bodyPr/>
          <a:lstStyle>
            <a:lvl1pPr algn="ctr">
              <a:defRPr>
                <a:solidFill>
                  <a:srgbClr val="002E65"/>
                </a:solidFill>
              </a:defRPr>
            </a:lvl1pPr>
          </a:lstStyle>
          <a:p>
            <a:pPr lvl="0"/>
            <a:r>
              <a:rPr lang="hu-HU" dirty="0" smtClean="0"/>
              <a:t>Készítette:</a:t>
            </a:r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1" hasCustomPrompt="1"/>
          </p:nvPr>
        </p:nvSpPr>
        <p:spPr>
          <a:xfrm>
            <a:off x="8543925" y="5929161"/>
            <a:ext cx="2835275" cy="400382"/>
          </a:xfrm>
        </p:spPr>
        <p:txBody>
          <a:bodyPr/>
          <a:lstStyle>
            <a:lvl1pPr algn="r">
              <a:defRPr>
                <a:solidFill>
                  <a:srgbClr val="002E65"/>
                </a:solidFill>
              </a:defRPr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19125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 userDrawn="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képpel_sárga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7170821" y="0"/>
            <a:ext cx="502117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6328" y="5265020"/>
            <a:ext cx="1139279" cy="119530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3973" y="431534"/>
            <a:ext cx="1139279" cy="119530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" y="413889"/>
            <a:ext cx="1139279" cy="1195309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 hasCustomPrompt="1"/>
          </p:nvPr>
        </p:nvSpPr>
        <p:spPr>
          <a:xfrm>
            <a:off x="712588" y="3429000"/>
            <a:ext cx="5383412" cy="2958229"/>
          </a:xfrm>
        </p:spPr>
        <p:txBody>
          <a:bodyPr anchor="b">
            <a:noAutofit/>
          </a:bodyPr>
          <a:lstStyle>
            <a:lvl1pPr>
              <a:lnSpc>
                <a:spcPts val="6800"/>
              </a:lnSpc>
              <a:defRPr sz="5600">
                <a:solidFill>
                  <a:srgbClr val="FBCB4F"/>
                </a:solidFill>
              </a:defRPr>
            </a:lvl1pPr>
          </a:lstStyle>
          <a:p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56pt</a:t>
            </a:r>
            <a:br>
              <a:rPr lang="hu-HU" dirty="0" smtClean="0"/>
            </a:br>
            <a:r>
              <a:rPr lang="hu-HU" dirty="0" err="1" smtClean="0"/>
              <a:t>max</a:t>
            </a:r>
            <a:r>
              <a:rPr lang="hu-HU" dirty="0" smtClean="0"/>
              <a:t>. 3 sor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56231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+üzenet_sárga">
    <p:bg>
      <p:bgPr>
        <a:solidFill>
          <a:srgbClr val="FBC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731838" y="1126155"/>
            <a:ext cx="10728325" cy="1728603"/>
          </a:xfrm>
        </p:spPr>
        <p:txBody>
          <a:bodyPr anchor="b">
            <a:noAutofit/>
          </a:bodyPr>
          <a:lstStyle>
            <a:lvl1pPr algn="ctr">
              <a:lnSpc>
                <a:spcPts val="6800"/>
              </a:lnSpc>
              <a:defRPr sz="5600">
                <a:solidFill>
                  <a:srgbClr val="002E65"/>
                </a:solidFill>
              </a:defRPr>
            </a:lvl1pPr>
          </a:lstStyle>
          <a:p>
            <a:r>
              <a:rPr lang="hu-HU" dirty="0" smtClean="0"/>
              <a:t>Elköszönő szöveg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57" y="3888479"/>
            <a:ext cx="1844485" cy="12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865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+üzenet_kék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731838" y="1126155"/>
            <a:ext cx="10728325" cy="1728603"/>
          </a:xfrm>
        </p:spPr>
        <p:txBody>
          <a:bodyPr anchor="b">
            <a:noAutofit/>
          </a:bodyPr>
          <a:lstStyle>
            <a:lvl1pPr algn="ctr">
              <a:lnSpc>
                <a:spcPts val="6800"/>
              </a:lnSpc>
              <a:defRPr sz="5600">
                <a:solidFill>
                  <a:srgbClr val="FBCB4F"/>
                </a:solidFill>
              </a:defRPr>
            </a:lvl1pPr>
          </a:lstStyle>
          <a:p>
            <a:r>
              <a:rPr lang="hu-HU" dirty="0" smtClean="0"/>
              <a:t>Elköszönő szöveg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57" y="3888479"/>
            <a:ext cx="1844486" cy="12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71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yellow">
    <p:bg>
      <p:bgPr>
        <a:solidFill>
          <a:srgbClr val="FBC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731838" y="1126155"/>
            <a:ext cx="10728325" cy="1728603"/>
          </a:xfrm>
        </p:spPr>
        <p:txBody>
          <a:bodyPr anchor="b">
            <a:noAutofit/>
          </a:bodyPr>
          <a:lstStyle>
            <a:lvl1pPr algn="ctr">
              <a:lnSpc>
                <a:spcPts val="6800"/>
              </a:lnSpc>
              <a:defRPr sz="5600" baseline="0">
                <a:solidFill>
                  <a:srgbClr val="002E65"/>
                </a:solidFill>
              </a:defRPr>
            </a:lvl1pPr>
          </a:lstStyle>
          <a:p>
            <a:r>
              <a:rPr lang="hu-HU" dirty="0" err="1" smtClean="0"/>
              <a:t>Closing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57" y="3888479"/>
            <a:ext cx="1844485" cy="12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117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blue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731838" y="1126155"/>
            <a:ext cx="10728325" cy="1728603"/>
          </a:xfrm>
        </p:spPr>
        <p:txBody>
          <a:bodyPr anchor="b">
            <a:noAutofit/>
          </a:bodyPr>
          <a:lstStyle>
            <a:lvl1pPr algn="ctr">
              <a:lnSpc>
                <a:spcPts val="6800"/>
              </a:lnSpc>
              <a:defRPr sz="5600">
                <a:solidFill>
                  <a:srgbClr val="FBCB4F"/>
                </a:solidFill>
              </a:defRPr>
            </a:lvl1pPr>
          </a:lstStyle>
          <a:p>
            <a:r>
              <a:rPr lang="hu-HU" dirty="0" err="1" smtClean="0"/>
              <a:t>Closing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57" y="3888479"/>
            <a:ext cx="1844486" cy="12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24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_sárga">
    <p:bg>
      <p:bgPr>
        <a:solidFill>
          <a:srgbClr val="FBC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60" y="1977172"/>
            <a:ext cx="3441081" cy="2364650"/>
          </a:xfrm>
          <a:prstGeom prst="rect">
            <a:avLst/>
          </a:prstGeom>
        </p:spPr>
      </p:pic>
      <p:sp>
        <p:nvSpPr>
          <p:cNvPr id="13" name="Szövegdoboz 12"/>
          <p:cNvSpPr txBox="1"/>
          <p:nvPr userDrawn="1"/>
        </p:nvSpPr>
        <p:spPr>
          <a:xfrm>
            <a:off x="8377235" y="5996573"/>
            <a:ext cx="3090843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hu-HU" sz="1400" b="0" dirty="0" smtClean="0">
                <a:solidFill>
                  <a:srgbClr val="002E65"/>
                </a:solidFill>
                <a:latin typeface="Muli Light" panose="00000400000000000000" pitchFamily="2" charset="-18"/>
              </a:rPr>
              <a:t>www.uni-corvinus.hu</a:t>
            </a:r>
            <a:endParaRPr lang="hu-HU" sz="1400" b="0" dirty="0">
              <a:solidFill>
                <a:srgbClr val="002E65"/>
              </a:solidFill>
              <a:latin typeface="Muli Light" panose="00000400000000000000" pitchFamily="2" charset="-18"/>
            </a:endParaRPr>
          </a:p>
        </p:txBody>
      </p:sp>
      <p:sp>
        <p:nvSpPr>
          <p:cNvPr id="15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31839" y="5938787"/>
            <a:ext cx="4619808" cy="2270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400" b="0" baseline="0">
                <a:solidFill>
                  <a:srgbClr val="002E65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z="1400" dirty="0" smtClean="0"/>
              <a:t>johndoe@corvinus.hu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8128231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_kék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60" y="1977172"/>
            <a:ext cx="3441081" cy="2364650"/>
          </a:xfrm>
          <a:prstGeom prst="rect">
            <a:avLst/>
          </a:prstGeom>
        </p:spPr>
      </p:pic>
      <p:sp>
        <p:nvSpPr>
          <p:cNvPr id="13" name="Szövegdoboz 12"/>
          <p:cNvSpPr txBox="1"/>
          <p:nvPr userDrawn="1"/>
        </p:nvSpPr>
        <p:spPr>
          <a:xfrm>
            <a:off x="8377235" y="5996573"/>
            <a:ext cx="3090843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hu-HU" sz="1400" b="0" dirty="0" smtClean="0">
                <a:solidFill>
                  <a:srgbClr val="FBCB4F"/>
                </a:solidFill>
                <a:latin typeface="Muli Light" panose="00000400000000000000" pitchFamily="2" charset="-18"/>
              </a:rPr>
              <a:t>www.uni-corvinus.hu</a:t>
            </a:r>
            <a:endParaRPr lang="hu-HU" sz="1400" b="0" dirty="0">
              <a:solidFill>
                <a:srgbClr val="FBCB4F"/>
              </a:solidFill>
              <a:latin typeface="Muli Light" panose="00000400000000000000" pitchFamily="2" charset="-18"/>
            </a:endParaRPr>
          </a:p>
        </p:txBody>
      </p:sp>
      <p:sp>
        <p:nvSpPr>
          <p:cNvPr id="15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31839" y="5938787"/>
            <a:ext cx="4619808" cy="2270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400" b="0" baseline="0">
                <a:solidFill>
                  <a:srgbClr val="FBCB4F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z="1400" dirty="0" smtClean="0"/>
              <a:t>johndoe@corvinus.hu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339006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8246981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 smtClean="0"/>
              <a:t>Dia címe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24pt </a:t>
            </a:r>
            <a:r>
              <a:rPr lang="hu-HU" dirty="0" err="1" smtClean="0"/>
              <a:t>max</a:t>
            </a:r>
            <a:r>
              <a:rPr lang="hu-HU" dirty="0" smtClean="0"/>
              <a:t>. 2 sor</a:t>
            </a:r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6456363" y="2088682"/>
            <a:ext cx="5003800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err="1" smtClean="0">
                <a:solidFill>
                  <a:srgbClr val="495999"/>
                </a:solidFill>
                <a:latin typeface="Muli Light" panose="00000400000000000000" pitchFamily="2" charset="-18"/>
              </a:rPr>
              <a:t>Source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40837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8246981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 smtClean="0"/>
              <a:t>Dia címe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24pt </a:t>
            </a:r>
            <a:r>
              <a:rPr lang="hu-HU" dirty="0" err="1" smtClean="0"/>
              <a:t>max</a:t>
            </a:r>
            <a:r>
              <a:rPr lang="hu-HU" dirty="0" smtClean="0"/>
              <a:t>. 2 sor</a:t>
            </a:r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6456363" y="2088682"/>
            <a:ext cx="5003800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smtClean="0">
                <a:solidFill>
                  <a:srgbClr val="495999"/>
                </a:solidFill>
                <a:latin typeface="Muli Light" panose="00000400000000000000" pitchFamily="2" charset="-18"/>
              </a:rPr>
              <a:t>Forrás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91582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+1 álló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7170821" y="0"/>
            <a:ext cx="502117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 smtClean="0"/>
              <a:t>Dia címe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24pt </a:t>
            </a:r>
            <a:r>
              <a:rPr lang="hu-HU" dirty="0" err="1" smtClean="0"/>
              <a:t>max</a:t>
            </a:r>
            <a:r>
              <a:rPr lang="hu-HU" dirty="0" smtClean="0"/>
              <a:t>. 2 sor</a:t>
            </a:r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smtClean="0">
                <a:solidFill>
                  <a:srgbClr val="495999"/>
                </a:solidFill>
                <a:latin typeface="Muli Light" panose="00000400000000000000" pitchFamily="2" charset="-18"/>
              </a:rPr>
              <a:t>Forrás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  <a:noFill/>
        </p:spPr>
      </p:pic>
      <p:sp>
        <p:nvSpPr>
          <p:cNvPr id="15" name="Szövegdoboz 14"/>
          <p:cNvSpPr txBox="1"/>
          <p:nvPr userDrawn="1"/>
        </p:nvSpPr>
        <p:spPr>
          <a:xfrm>
            <a:off x="11120643" y="6057657"/>
            <a:ext cx="340092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5865688-847F-44E7-91FC-9A1A422756EC}" type="slidenum">
              <a:rPr lang="hu-HU" sz="1100" b="1" smtClean="0">
                <a:solidFill>
                  <a:srgbClr val="495999"/>
                </a:solidFill>
                <a:latin typeface="Muli ExtraBold" panose="00000900000000000000" pitchFamily="2" charset="-18"/>
              </a:rPr>
              <a:pPr algn="r"/>
              <a:t>‹#›</a:t>
            </a:fld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2270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cím_kék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731838" y="1126155"/>
            <a:ext cx="10728325" cy="1728603"/>
          </a:xfrm>
        </p:spPr>
        <p:txBody>
          <a:bodyPr anchor="b">
            <a:noAutofit/>
          </a:bodyPr>
          <a:lstStyle>
            <a:lvl1pPr algn="ctr">
              <a:lnSpc>
                <a:spcPts val="6800"/>
              </a:lnSpc>
              <a:defRPr sz="5600">
                <a:solidFill>
                  <a:srgbClr val="FBCB4F"/>
                </a:solidFill>
              </a:defRPr>
            </a:lvl1pPr>
          </a:lstStyle>
          <a:p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56pt</a:t>
            </a:r>
            <a:br>
              <a:rPr lang="hu-HU" dirty="0" smtClean="0"/>
            </a:br>
            <a:r>
              <a:rPr lang="hu-HU" dirty="0" err="1" smtClean="0"/>
              <a:t>max</a:t>
            </a:r>
            <a:r>
              <a:rPr lang="hu-HU" dirty="0" smtClean="0"/>
              <a:t>. 2 sor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31837" y="3448250"/>
            <a:ext cx="10728325" cy="823912"/>
          </a:xfrm>
        </p:spPr>
        <p:txBody>
          <a:bodyPr anchor="t">
            <a:normAutofit/>
          </a:bodyPr>
          <a:lstStyle>
            <a:lvl1pPr marL="0" indent="0" algn="ctr">
              <a:buNone/>
              <a:defRPr sz="2600" b="0">
                <a:solidFill>
                  <a:srgbClr val="FBCB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26pt</a:t>
            </a:r>
          </a:p>
          <a:p>
            <a:pPr lvl="0"/>
            <a:r>
              <a:rPr lang="hu-HU" dirty="0" err="1" smtClean="0"/>
              <a:t>max</a:t>
            </a:r>
            <a:r>
              <a:rPr lang="hu-HU" dirty="0" smtClean="0"/>
              <a:t>. 2 sor</a:t>
            </a:r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4277199" y="5929161"/>
            <a:ext cx="3637599" cy="40038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Készítette:</a:t>
            </a:r>
            <a:endParaRPr lang="hu-HU" dirty="0"/>
          </a:p>
        </p:txBody>
      </p:sp>
      <p:sp>
        <p:nvSpPr>
          <p:cNvPr id="7" name="Szöveg helye 11"/>
          <p:cNvSpPr>
            <a:spLocks noGrp="1"/>
          </p:cNvSpPr>
          <p:nvPr>
            <p:ph type="body" sz="quarter" idx="11" hasCustomPrompt="1"/>
          </p:nvPr>
        </p:nvSpPr>
        <p:spPr>
          <a:xfrm>
            <a:off x="8543925" y="5929161"/>
            <a:ext cx="2835275" cy="40038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3" y="5695195"/>
            <a:ext cx="3175072" cy="63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898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+1 fekvő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 smtClean="0"/>
              <a:t>Dia címe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24pt </a:t>
            </a:r>
            <a:r>
              <a:rPr lang="hu-HU" dirty="0" err="1" smtClean="0"/>
              <a:t>max</a:t>
            </a:r>
            <a:r>
              <a:rPr lang="hu-HU" dirty="0" smtClean="0"/>
              <a:t>. 2 sor</a:t>
            </a:r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smtClean="0">
                <a:solidFill>
                  <a:srgbClr val="495999"/>
                </a:solidFill>
                <a:latin typeface="Muli Light" panose="00000400000000000000" pitchFamily="2" charset="-18"/>
              </a:rPr>
              <a:t>Forrás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sp>
        <p:nvSpPr>
          <p:cNvPr id="10" name="Téglalap 9"/>
          <p:cNvSpPr/>
          <p:nvPr userDrawn="1"/>
        </p:nvSpPr>
        <p:spPr>
          <a:xfrm>
            <a:off x="6456363" y="1328286"/>
            <a:ext cx="5735638" cy="4215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47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+2 fekvő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7175500" y="1"/>
            <a:ext cx="5026126" cy="3262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>
            <a:off x="7175500" y="3595036"/>
            <a:ext cx="5026126" cy="3262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 smtClean="0"/>
              <a:t>Dia címe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24pt </a:t>
            </a:r>
            <a:r>
              <a:rPr lang="hu-HU" dirty="0" err="1" smtClean="0"/>
              <a:t>max</a:t>
            </a:r>
            <a:r>
              <a:rPr lang="hu-HU" dirty="0" smtClean="0"/>
              <a:t>. 2 sor</a:t>
            </a:r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smtClean="0">
                <a:solidFill>
                  <a:srgbClr val="495999"/>
                </a:solidFill>
                <a:latin typeface="Muli Light" panose="00000400000000000000" pitchFamily="2" charset="-18"/>
              </a:rPr>
              <a:t>Forrás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  <a:noFill/>
        </p:spPr>
      </p:pic>
      <p:sp>
        <p:nvSpPr>
          <p:cNvPr id="15" name="Szövegdoboz 14"/>
          <p:cNvSpPr txBox="1"/>
          <p:nvPr userDrawn="1"/>
        </p:nvSpPr>
        <p:spPr>
          <a:xfrm>
            <a:off x="11120643" y="6057657"/>
            <a:ext cx="340092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5865688-847F-44E7-91FC-9A1A422756EC}" type="slidenum">
              <a:rPr lang="hu-HU" sz="1100" b="1" smtClean="0">
                <a:solidFill>
                  <a:srgbClr val="495999"/>
                </a:solidFill>
                <a:latin typeface="Muli ExtraBold" panose="00000900000000000000" pitchFamily="2" charset="-18"/>
              </a:rPr>
              <a:pPr algn="r"/>
              <a:t>‹#›</a:t>
            </a:fld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33352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+3 fekvő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 smtClean="0"/>
              <a:t>Dia címe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24pt </a:t>
            </a:r>
            <a:r>
              <a:rPr lang="hu-HU" dirty="0" err="1" smtClean="0"/>
              <a:t>max</a:t>
            </a:r>
            <a:r>
              <a:rPr lang="hu-HU" dirty="0" smtClean="0"/>
              <a:t>. 2 sor</a:t>
            </a:r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smtClean="0">
                <a:solidFill>
                  <a:srgbClr val="495999"/>
                </a:solidFill>
                <a:latin typeface="Muli Light" panose="00000400000000000000" pitchFamily="2" charset="-18"/>
              </a:rPr>
              <a:t>Forrás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sp>
        <p:nvSpPr>
          <p:cNvPr id="9" name="Téglalap 8"/>
          <p:cNvSpPr/>
          <p:nvPr userDrawn="1"/>
        </p:nvSpPr>
        <p:spPr>
          <a:xfrm>
            <a:off x="7175500" y="4783756"/>
            <a:ext cx="3566294" cy="2083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>
            <a:off x="7185125" y="2387065"/>
            <a:ext cx="3566294" cy="2083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 userDrawn="1"/>
        </p:nvSpPr>
        <p:spPr>
          <a:xfrm>
            <a:off x="7175500" y="0"/>
            <a:ext cx="3566294" cy="2083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851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8246981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 smtClean="0"/>
              <a:t>Dia címe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24pt </a:t>
            </a:r>
            <a:r>
              <a:rPr lang="hu-HU" dirty="0" err="1" smtClean="0"/>
              <a:t>max</a:t>
            </a:r>
            <a:r>
              <a:rPr lang="hu-HU" dirty="0" smtClean="0"/>
              <a:t>. 2 sor</a:t>
            </a:r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6456363" y="2088682"/>
            <a:ext cx="5003800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err="1" smtClean="0">
                <a:solidFill>
                  <a:srgbClr val="495999"/>
                </a:solidFill>
                <a:latin typeface="Muli Light" panose="00000400000000000000" pitchFamily="2" charset="-18"/>
              </a:rPr>
              <a:t>Source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45895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+1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7170821" y="0"/>
            <a:ext cx="502117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 smtClean="0"/>
              <a:t>Dia címe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24pt </a:t>
            </a:r>
            <a:r>
              <a:rPr lang="hu-HU" dirty="0" err="1" smtClean="0"/>
              <a:t>max</a:t>
            </a:r>
            <a:r>
              <a:rPr lang="hu-HU" dirty="0" smtClean="0"/>
              <a:t>. 2 sor</a:t>
            </a:r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err="1" smtClean="0">
                <a:solidFill>
                  <a:srgbClr val="495999"/>
                </a:solidFill>
                <a:latin typeface="Muli Light" panose="00000400000000000000" pitchFamily="2" charset="-18"/>
              </a:rPr>
              <a:t>Source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  <a:noFill/>
        </p:spPr>
      </p:pic>
      <p:sp>
        <p:nvSpPr>
          <p:cNvPr id="15" name="Szövegdoboz 14"/>
          <p:cNvSpPr txBox="1"/>
          <p:nvPr userDrawn="1"/>
        </p:nvSpPr>
        <p:spPr>
          <a:xfrm>
            <a:off x="11120643" y="6057657"/>
            <a:ext cx="340092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5865688-847F-44E7-91FC-9A1A422756EC}" type="slidenum">
              <a:rPr lang="hu-HU" sz="1100" b="1" smtClean="0">
                <a:solidFill>
                  <a:srgbClr val="495999"/>
                </a:solidFill>
                <a:latin typeface="Muli ExtraBold" panose="00000900000000000000" pitchFamily="2" charset="-18"/>
              </a:rPr>
              <a:pPr algn="r"/>
              <a:t>‹#›</a:t>
            </a:fld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44959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+1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 smtClean="0"/>
              <a:t>Dia címe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24pt </a:t>
            </a:r>
            <a:r>
              <a:rPr lang="hu-HU" dirty="0" err="1" smtClean="0"/>
              <a:t>max</a:t>
            </a:r>
            <a:r>
              <a:rPr lang="hu-HU" dirty="0" smtClean="0"/>
              <a:t>. 2 sor</a:t>
            </a:r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err="1" smtClean="0">
                <a:solidFill>
                  <a:srgbClr val="495999"/>
                </a:solidFill>
                <a:latin typeface="Muli Light" panose="00000400000000000000" pitchFamily="2" charset="-18"/>
              </a:rPr>
              <a:t>Source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sp>
        <p:nvSpPr>
          <p:cNvPr id="10" name="Téglalap 9"/>
          <p:cNvSpPr/>
          <p:nvPr userDrawn="1"/>
        </p:nvSpPr>
        <p:spPr>
          <a:xfrm>
            <a:off x="6456363" y="1328286"/>
            <a:ext cx="5735638" cy="4215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929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+2 Landsc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7175500" y="1"/>
            <a:ext cx="5026126" cy="3262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>
            <a:off x="7175500" y="3595036"/>
            <a:ext cx="5026126" cy="3262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 smtClean="0"/>
              <a:t>Dia címe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24pt </a:t>
            </a:r>
            <a:r>
              <a:rPr lang="hu-HU" dirty="0" err="1" smtClean="0"/>
              <a:t>max</a:t>
            </a:r>
            <a:r>
              <a:rPr lang="hu-HU" dirty="0" smtClean="0"/>
              <a:t>. 2 sor</a:t>
            </a:r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err="1" smtClean="0">
                <a:solidFill>
                  <a:srgbClr val="495999"/>
                </a:solidFill>
                <a:latin typeface="Muli Light" panose="00000400000000000000" pitchFamily="2" charset="-18"/>
              </a:rPr>
              <a:t>Source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  <a:noFill/>
        </p:spPr>
      </p:pic>
      <p:sp>
        <p:nvSpPr>
          <p:cNvPr id="15" name="Szövegdoboz 14"/>
          <p:cNvSpPr txBox="1"/>
          <p:nvPr userDrawn="1"/>
        </p:nvSpPr>
        <p:spPr>
          <a:xfrm>
            <a:off x="11120643" y="6057657"/>
            <a:ext cx="340092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5865688-847F-44E7-91FC-9A1A422756EC}" type="slidenum">
              <a:rPr lang="hu-HU" sz="1100" b="1" smtClean="0">
                <a:solidFill>
                  <a:srgbClr val="495999"/>
                </a:solidFill>
                <a:latin typeface="Muli ExtraBold" panose="00000900000000000000" pitchFamily="2" charset="-18"/>
              </a:rPr>
              <a:pPr algn="r"/>
              <a:t>‹#›</a:t>
            </a:fld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2496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+3 Landsc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 smtClean="0"/>
              <a:t>Dia címe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24pt </a:t>
            </a:r>
            <a:r>
              <a:rPr lang="hu-HU" dirty="0" err="1" smtClean="0"/>
              <a:t>max</a:t>
            </a:r>
            <a:r>
              <a:rPr lang="hu-HU" dirty="0" smtClean="0"/>
              <a:t>. 2 sor</a:t>
            </a:r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Szöveg</a:t>
            </a:r>
            <a:br>
              <a:rPr lang="hu-HU" dirty="0" smtClean="0"/>
            </a:br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18pt</a:t>
            </a:r>
            <a:br>
              <a:rPr lang="hu-HU" dirty="0" smtClean="0"/>
            </a:br>
            <a:r>
              <a:rPr lang="hu-HU" dirty="0" smtClean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err="1" smtClean="0">
                <a:solidFill>
                  <a:srgbClr val="495999"/>
                </a:solidFill>
                <a:latin typeface="Muli Light" panose="00000400000000000000" pitchFamily="2" charset="-18"/>
              </a:rPr>
              <a:t>Source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sp>
        <p:nvSpPr>
          <p:cNvPr id="9" name="Téglalap 8"/>
          <p:cNvSpPr/>
          <p:nvPr userDrawn="1"/>
        </p:nvSpPr>
        <p:spPr>
          <a:xfrm>
            <a:off x="7175500" y="4783756"/>
            <a:ext cx="3566294" cy="2083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>
            <a:off x="7185125" y="2387065"/>
            <a:ext cx="3566294" cy="2083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 userDrawn="1"/>
        </p:nvSpPr>
        <p:spPr>
          <a:xfrm>
            <a:off x="7175500" y="0"/>
            <a:ext cx="3566294" cy="2083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48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le Placeholder 4"/>
          <p:cNvSpPr>
            <a:spLocks noGrp="1"/>
          </p:cNvSpPr>
          <p:nvPr>
            <p:ph type="tbl" sz="quarter" idx="14" hasCustomPrompt="1"/>
          </p:nvPr>
        </p:nvSpPr>
        <p:spPr>
          <a:xfrm>
            <a:off x="695325" y="1655545"/>
            <a:ext cx="10764838" cy="4510305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hu-HU" dirty="0" smtClean="0"/>
              <a:t>Táblázat beszúrása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</p:spPr>
      </p:pic>
      <p:sp>
        <p:nvSpPr>
          <p:cNvPr id="7" name="Szövegdoboz 6"/>
          <p:cNvSpPr txBox="1"/>
          <p:nvPr userDrawn="1"/>
        </p:nvSpPr>
        <p:spPr>
          <a:xfrm>
            <a:off x="701038" y="585539"/>
            <a:ext cx="50346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3800" dirty="0" smtClean="0">
                <a:solidFill>
                  <a:srgbClr val="495999"/>
                </a:solidFill>
                <a:latin typeface="Muli ExtraBold" panose="00000900000000000000" pitchFamily="2" charset="-18"/>
              </a:rPr>
              <a:t>Tartalom</a:t>
            </a:r>
            <a:endParaRPr lang="hu-HU" sz="3800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068663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4" pos="3840">
          <p15:clr>
            <a:srgbClr val="FBAE40"/>
          </p15:clr>
        </p15:guide>
        <p15:guide id="5" pos="4520">
          <p15:clr>
            <a:srgbClr val="FBAE40"/>
          </p15:clr>
        </p15:guide>
        <p15:guide id="6" pos="3160">
          <p15:clr>
            <a:srgbClr val="FBAE40"/>
          </p15:clr>
        </p15:guide>
        <p15:guide id="7" pos="4067">
          <p15:clr>
            <a:srgbClr val="FBAE40"/>
          </p15:clr>
        </p15:guide>
        <p15:guide id="8" pos="3613">
          <p15:clr>
            <a:srgbClr val="FBAE40"/>
          </p15:clr>
        </p15:guide>
        <p15:guide id="9" pos="7219">
          <p15:clr>
            <a:srgbClr val="FBAE40"/>
          </p15:clr>
        </p15:guide>
        <p15:guide id="10" pos="438">
          <p15:clr>
            <a:srgbClr val="FBAE40"/>
          </p15:clr>
        </p15:guide>
        <p15:guide id="11" orient="horz" pos="3884">
          <p15:clr>
            <a:srgbClr val="FBAE40"/>
          </p15:clr>
        </p15:guide>
        <p15:guide id="12" orient="horz" pos="436">
          <p15:clr>
            <a:srgbClr val="FBAE40"/>
          </p15:clr>
        </p15:guide>
        <p15:guide id="13" pos="56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le Placeholder 4"/>
          <p:cNvSpPr>
            <a:spLocks noGrp="1"/>
          </p:cNvSpPr>
          <p:nvPr>
            <p:ph type="tbl" sz="quarter" idx="14" hasCustomPrompt="1"/>
          </p:nvPr>
        </p:nvSpPr>
        <p:spPr>
          <a:xfrm>
            <a:off x="695325" y="1655545"/>
            <a:ext cx="10764838" cy="4510305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hu-HU" dirty="0" smtClean="0"/>
              <a:t>Táblázat beszúrása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</p:spPr>
      </p:pic>
      <p:sp>
        <p:nvSpPr>
          <p:cNvPr id="7" name="Szövegdoboz 6"/>
          <p:cNvSpPr txBox="1"/>
          <p:nvPr userDrawn="1"/>
        </p:nvSpPr>
        <p:spPr>
          <a:xfrm>
            <a:off x="701038" y="585539"/>
            <a:ext cx="50346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3800" dirty="0" err="1" smtClean="0">
                <a:solidFill>
                  <a:srgbClr val="495999"/>
                </a:solidFill>
                <a:latin typeface="Muli ExtraBold" panose="00000900000000000000" pitchFamily="2" charset="-18"/>
              </a:rPr>
              <a:t>Contents</a:t>
            </a:r>
            <a:endParaRPr lang="hu-HU" sz="3800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270323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4" pos="3840">
          <p15:clr>
            <a:srgbClr val="FBAE40"/>
          </p15:clr>
        </p15:guide>
        <p15:guide id="5" pos="4520">
          <p15:clr>
            <a:srgbClr val="FBAE40"/>
          </p15:clr>
        </p15:guide>
        <p15:guide id="6" pos="3160">
          <p15:clr>
            <a:srgbClr val="FBAE40"/>
          </p15:clr>
        </p15:guide>
        <p15:guide id="7" pos="4067">
          <p15:clr>
            <a:srgbClr val="FBAE40"/>
          </p15:clr>
        </p15:guide>
        <p15:guide id="8" pos="3613">
          <p15:clr>
            <a:srgbClr val="FBAE40"/>
          </p15:clr>
        </p15:guide>
        <p15:guide id="9" pos="7219">
          <p15:clr>
            <a:srgbClr val="FBAE40"/>
          </p15:clr>
        </p15:guide>
        <p15:guide id="10" pos="438">
          <p15:clr>
            <a:srgbClr val="FBAE40"/>
          </p15:clr>
        </p15:guide>
        <p15:guide id="11" orient="horz" pos="3884">
          <p15:clr>
            <a:srgbClr val="FBAE40"/>
          </p15:clr>
        </p15:guide>
        <p15:guide id="12" orient="horz" pos="436">
          <p15:clr>
            <a:srgbClr val="FBAE40"/>
          </p15:clr>
        </p15:guide>
        <p15:guide id="13" pos="56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_kék">
    <p:bg>
      <p:bgPr>
        <a:solidFill>
          <a:srgbClr val="FBC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6328" y="5265020"/>
            <a:ext cx="1139279" cy="119531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3973" y="431534"/>
            <a:ext cx="1139279" cy="119531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" y="413889"/>
            <a:ext cx="1139279" cy="1195310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 hasCustomPrompt="1"/>
          </p:nvPr>
        </p:nvSpPr>
        <p:spPr>
          <a:xfrm>
            <a:off x="712588" y="3429000"/>
            <a:ext cx="8208962" cy="2958229"/>
          </a:xfrm>
        </p:spPr>
        <p:txBody>
          <a:bodyPr anchor="b">
            <a:noAutofit/>
          </a:bodyPr>
          <a:lstStyle>
            <a:lvl1pPr>
              <a:lnSpc>
                <a:spcPts val="6800"/>
              </a:lnSpc>
              <a:defRPr sz="5600">
                <a:solidFill>
                  <a:srgbClr val="002E65"/>
                </a:solidFill>
              </a:defRPr>
            </a:lvl1pPr>
          </a:lstStyle>
          <a:p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56pt</a:t>
            </a:r>
            <a:br>
              <a:rPr lang="hu-HU" dirty="0" smtClean="0"/>
            </a:br>
            <a:r>
              <a:rPr lang="hu-HU" dirty="0" err="1" smtClean="0"/>
              <a:t>max</a:t>
            </a:r>
            <a:r>
              <a:rPr lang="hu-HU" dirty="0" smtClean="0"/>
              <a:t>. 3 sor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39888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_fehér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6328" y="5265020"/>
            <a:ext cx="1139279" cy="119531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3973" y="431534"/>
            <a:ext cx="1139279" cy="119531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" y="413889"/>
            <a:ext cx="1139279" cy="1195310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 hasCustomPrompt="1"/>
          </p:nvPr>
        </p:nvSpPr>
        <p:spPr>
          <a:xfrm>
            <a:off x="712588" y="3429000"/>
            <a:ext cx="8208962" cy="2958229"/>
          </a:xfrm>
        </p:spPr>
        <p:txBody>
          <a:bodyPr anchor="b">
            <a:noAutofit/>
          </a:bodyPr>
          <a:lstStyle>
            <a:lvl1pPr>
              <a:lnSpc>
                <a:spcPts val="68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56pt</a:t>
            </a:r>
            <a:br>
              <a:rPr lang="hu-HU" dirty="0" smtClean="0"/>
            </a:br>
            <a:r>
              <a:rPr lang="hu-HU" dirty="0" err="1" smtClean="0"/>
              <a:t>max</a:t>
            </a:r>
            <a:r>
              <a:rPr lang="hu-HU" dirty="0" smtClean="0"/>
              <a:t>. 3 sor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26482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_sárga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6328" y="5265020"/>
            <a:ext cx="1139279" cy="119530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3973" y="431534"/>
            <a:ext cx="1139279" cy="119530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" y="413889"/>
            <a:ext cx="1139279" cy="1195309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 hasCustomPrompt="1"/>
          </p:nvPr>
        </p:nvSpPr>
        <p:spPr>
          <a:xfrm>
            <a:off x="712588" y="3429000"/>
            <a:ext cx="8208962" cy="2958229"/>
          </a:xfrm>
        </p:spPr>
        <p:txBody>
          <a:bodyPr anchor="b">
            <a:noAutofit/>
          </a:bodyPr>
          <a:lstStyle>
            <a:lvl1pPr>
              <a:lnSpc>
                <a:spcPts val="6800"/>
              </a:lnSpc>
              <a:defRPr sz="5600">
                <a:solidFill>
                  <a:srgbClr val="FBCB4F"/>
                </a:solidFill>
              </a:defRPr>
            </a:lvl1pPr>
          </a:lstStyle>
          <a:p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56pt</a:t>
            </a:r>
            <a:br>
              <a:rPr lang="hu-HU" dirty="0" smtClean="0"/>
            </a:br>
            <a:r>
              <a:rPr lang="hu-HU" dirty="0" err="1" smtClean="0"/>
              <a:t>max</a:t>
            </a:r>
            <a:r>
              <a:rPr lang="hu-HU" dirty="0" smtClean="0"/>
              <a:t>. 3 sor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8638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képpel_kék">
    <p:bg>
      <p:bgPr>
        <a:solidFill>
          <a:srgbClr val="FBC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7170821" y="0"/>
            <a:ext cx="502117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6328" y="5265020"/>
            <a:ext cx="1139279" cy="119531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3973" y="431534"/>
            <a:ext cx="1139279" cy="119531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" y="413889"/>
            <a:ext cx="1139279" cy="1195310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 hasCustomPrompt="1"/>
          </p:nvPr>
        </p:nvSpPr>
        <p:spPr>
          <a:xfrm>
            <a:off x="712588" y="3429000"/>
            <a:ext cx="5383412" cy="2958229"/>
          </a:xfrm>
        </p:spPr>
        <p:txBody>
          <a:bodyPr anchor="b">
            <a:noAutofit/>
          </a:bodyPr>
          <a:lstStyle>
            <a:lvl1pPr>
              <a:lnSpc>
                <a:spcPts val="6800"/>
              </a:lnSpc>
              <a:defRPr sz="5600">
                <a:solidFill>
                  <a:srgbClr val="002E65"/>
                </a:solidFill>
              </a:defRPr>
            </a:lvl1pPr>
          </a:lstStyle>
          <a:p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56pt</a:t>
            </a:r>
            <a:br>
              <a:rPr lang="hu-HU" dirty="0" smtClean="0"/>
            </a:br>
            <a:r>
              <a:rPr lang="hu-HU" dirty="0" err="1" smtClean="0"/>
              <a:t>max</a:t>
            </a:r>
            <a:r>
              <a:rPr lang="hu-HU" dirty="0" smtClean="0"/>
              <a:t>. 3 sor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4714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képpel_fehér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7170821" y="0"/>
            <a:ext cx="502117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6328" y="5265020"/>
            <a:ext cx="1139279" cy="119531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3973" y="431534"/>
            <a:ext cx="1139279" cy="119531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" y="413889"/>
            <a:ext cx="1139279" cy="1195310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 hasCustomPrompt="1"/>
          </p:nvPr>
        </p:nvSpPr>
        <p:spPr>
          <a:xfrm>
            <a:off x="712588" y="3429000"/>
            <a:ext cx="5383412" cy="2958229"/>
          </a:xfrm>
        </p:spPr>
        <p:txBody>
          <a:bodyPr anchor="b">
            <a:noAutofit/>
          </a:bodyPr>
          <a:lstStyle>
            <a:lvl1pPr>
              <a:lnSpc>
                <a:spcPts val="68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hu-HU" dirty="0" err="1" smtClean="0"/>
              <a:t>Muli</a:t>
            </a:r>
            <a:r>
              <a:rPr lang="hu-HU" dirty="0" smtClean="0"/>
              <a:t> </a:t>
            </a:r>
            <a:r>
              <a:rPr lang="hu-HU" dirty="0" err="1" smtClean="0"/>
              <a:t>XtraBold</a:t>
            </a:r>
            <a:r>
              <a:rPr lang="hu-HU" dirty="0" smtClean="0"/>
              <a:t> 56pt</a:t>
            </a:r>
            <a:br>
              <a:rPr lang="hu-HU" dirty="0" smtClean="0"/>
            </a:br>
            <a:r>
              <a:rPr lang="hu-HU" dirty="0" err="1" smtClean="0"/>
              <a:t>max</a:t>
            </a:r>
            <a:r>
              <a:rPr lang="hu-HU" dirty="0" smtClean="0"/>
              <a:t>. 3 sor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26889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93818" y="605756"/>
            <a:ext cx="8536809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3394" y="2406317"/>
            <a:ext cx="5412606" cy="37706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572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  <p:sldLayoutId id="2147483705" r:id="rId3"/>
    <p:sldLayoutId id="2147483692" r:id="rId4"/>
    <p:sldLayoutId id="2147483680" r:id="rId5"/>
    <p:sldLayoutId id="2147483681" r:id="rId6"/>
    <p:sldLayoutId id="2147483682" r:id="rId7"/>
    <p:sldLayoutId id="2147483684" r:id="rId8"/>
    <p:sldLayoutId id="2147483685" r:id="rId9"/>
    <p:sldLayoutId id="2147483686" r:id="rId10"/>
    <p:sldLayoutId id="2147483723" r:id="rId11"/>
    <p:sldLayoutId id="2147483724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495999"/>
          </a:solidFill>
          <a:latin typeface="Muli ExtraBold" panose="00000900000000000000" pitchFamily="2" charset="-18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495999"/>
          </a:solidFill>
          <a:latin typeface="Muli Light" panose="00000400000000000000" pitchFamily="2" charset="-18"/>
          <a:ea typeface="+mn-ea"/>
          <a:cs typeface="+mn-cs"/>
        </a:defRPr>
      </a:lvl1pPr>
      <a:lvl2pPr marL="0" indent="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495999"/>
          </a:solidFill>
          <a:latin typeface="Muli Light" panose="00000400000000000000" pitchFamily="2" charset="-18"/>
          <a:ea typeface="+mn-ea"/>
          <a:cs typeface="+mn-cs"/>
        </a:defRPr>
      </a:lvl2pPr>
      <a:lvl3pPr marL="0" indent="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rgbClr val="495999"/>
          </a:solidFill>
          <a:latin typeface="Muli Light" panose="00000400000000000000" pitchFamily="2" charset="-18"/>
          <a:ea typeface="+mn-ea"/>
          <a:cs typeface="+mn-cs"/>
        </a:defRPr>
      </a:lvl3pPr>
      <a:lvl4pPr marL="0" indent="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95999"/>
          </a:solidFill>
          <a:latin typeface="Muli Light" panose="00000400000000000000" pitchFamily="2" charset="-18"/>
          <a:ea typeface="+mn-ea"/>
          <a:cs typeface="+mn-cs"/>
        </a:defRPr>
      </a:lvl4pPr>
      <a:lvl5pPr marL="0" indent="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95999"/>
          </a:solidFill>
          <a:latin typeface="Muli Light" panose="000004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679025" y="6041713"/>
            <a:ext cx="2176839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u-HU" sz="1100" b="1" dirty="0" smtClean="0">
                <a:solidFill>
                  <a:srgbClr val="495999"/>
                </a:solidFill>
                <a:latin typeface="Muli ExtraBold" panose="00000900000000000000" pitchFamily="2" charset="-18"/>
              </a:rPr>
              <a:t>Budapesti </a:t>
            </a:r>
            <a:r>
              <a:rPr lang="hu-HU" sz="1100" b="1" dirty="0" err="1" smtClean="0">
                <a:solidFill>
                  <a:srgbClr val="495999"/>
                </a:solidFill>
                <a:latin typeface="Muli ExtraBold" panose="00000900000000000000" pitchFamily="2" charset="-18"/>
              </a:rPr>
              <a:t>Corvinus</a:t>
            </a:r>
            <a:r>
              <a:rPr lang="hu-HU" sz="1100" b="1" dirty="0" smtClean="0">
                <a:solidFill>
                  <a:srgbClr val="495999"/>
                </a:solidFill>
                <a:latin typeface="Muli ExtraBold" panose="00000900000000000000" pitchFamily="2" charset="-18"/>
              </a:rPr>
              <a:t> Egyetem</a:t>
            </a:r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 userDrawn="1"/>
        </p:nvSpPr>
        <p:spPr>
          <a:xfrm>
            <a:off x="11120643" y="6057657"/>
            <a:ext cx="340092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5865688-847F-44E7-91FC-9A1A422756EC}" type="slidenum">
              <a:rPr lang="hu-HU" sz="1100" b="1" smtClean="0">
                <a:solidFill>
                  <a:srgbClr val="495999"/>
                </a:solidFill>
                <a:latin typeface="Muli ExtraBold" panose="00000900000000000000" pitchFamily="2" charset="-18"/>
              </a:rPr>
              <a:pPr algn="r"/>
              <a:t>‹#›</a:t>
            </a:fld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  <p:sp>
        <p:nvSpPr>
          <p:cNvPr id="13" name="Szöveg helye 2"/>
          <p:cNvSpPr txBox="1">
            <a:spLocks/>
          </p:cNvSpPr>
          <p:nvPr userDrawn="1"/>
        </p:nvSpPr>
        <p:spPr>
          <a:xfrm>
            <a:off x="695325" y="5612674"/>
            <a:ext cx="5040313" cy="297238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sp>
        <p:nvSpPr>
          <p:cNvPr id="15" name="Szövegdoboz 14"/>
          <p:cNvSpPr txBox="1"/>
          <p:nvPr userDrawn="1"/>
        </p:nvSpPr>
        <p:spPr>
          <a:xfrm>
            <a:off x="3005156" y="6045193"/>
            <a:ext cx="3090843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100" b="0" dirty="0" smtClean="0">
                <a:solidFill>
                  <a:srgbClr val="495999"/>
                </a:solidFill>
                <a:latin typeface="Muli Light" panose="00000400000000000000" pitchFamily="2" charset="-18"/>
              </a:rPr>
              <a:t>Prezentáció címe</a:t>
            </a:r>
            <a:endParaRPr lang="hu-HU" sz="11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8436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pos="438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orient="horz" pos="2260" userDrawn="1">
          <p15:clr>
            <a:srgbClr val="F26B43"/>
          </p15:clr>
        </p15:guide>
        <p15:guide id="7" pos="4067" userDrawn="1">
          <p15:clr>
            <a:srgbClr val="F26B43"/>
          </p15:clr>
        </p15:guide>
        <p15:guide id="8" pos="36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 userDrawn="1"/>
        </p:nvSpPr>
        <p:spPr>
          <a:xfrm>
            <a:off x="11120643" y="6057657"/>
            <a:ext cx="340092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5865688-847F-44E7-91FC-9A1A422756EC}" type="slidenum">
              <a:rPr lang="hu-HU" sz="1100" b="1" smtClean="0">
                <a:solidFill>
                  <a:srgbClr val="495999"/>
                </a:solidFill>
                <a:latin typeface="Muli ExtraBold" panose="00000900000000000000" pitchFamily="2" charset="-18"/>
              </a:rPr>
              <a:pPr algn="r"/>
              <a:t>‹#›</a:t>
            </a:fld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3226537" y="6045193"/>
            <a:ext cx="286946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1100" b="0" dirty="0" err="1" smtClean="0">
                <a:solidFill>
                  <a:srgbClr val="495999"/>
                </a:solidFill>
                <a:latin typeface="Muli Light" panose="00000400000000000000" pitchFamily="2" charset="-18"/>
              </a:rPr>
              <a:t>Presentation</a:t>
            </a:r>
            <a:r>
              <a:rPr lang="hu-HU" sz="1100" b="0" baseline="0" dirty="0" smtClean="0">
                <a:solidFill>
                  <a:srgbClr val="495999"/>
                </a:solidFill>
                <a:latin typeface="Muli Light" panose="00000400000000000000" pitchFamily="2" charset="-18"/>
              </a:rPr>
              <a:t> </a:t>
            </a:r>
            <a:r>
              <a:rPr lang="hu-HU" sz="1100" b="0" baseline="0" dirty="0" err="1" smtClean="0">
                <a:solidFill>
                  <a:srgbClr val="495999"/>
                </a:solidFill>
                <a:latin typeface="Muli Light" panose="00000400000000000000" pitchFamily="2" charset="-18"/>
              </a:rPr>
              <a:t>Title</a:t>
            </a:r>
            <a:endParaRPr lang="hu-HU" sz="11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679025" y="6041713"/>
            <a:ext cx="21768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u-HU" sz="1100" b="1" dirty="0" err="1" smtClean="0">
                <a:solidFill>
                  <a:srgbClr val="495999"/>
                </a:solidFill>
                <a:latin typeface="Muli ExtraBold" panose="00000900000000000000" pitchFamily="2" charset="-18"/>
              </a:rPr>
              <a:t>Corvinus</a:t>
            </a:r>
            <a:r>
              <a:rPr lang="hu-HU" sz="1100" b="1" dirty="0" smtClean="0">
                <a:solidFill>
                  <a:srgbClr val="495999"/>
                </a:solidFill>
                <a:latin typeface="Muli ExtraBold" panose="00000900000000000000" pitchFamily="2" charset="-18"/>
              </a:rPr>
              <a:t> University of Budapest</a:t>
            </a:r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1671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  <p15:guide id="2" pos="3840">
          <p15:clr>
            <a:srgbClr val="F26B43"/>
          </p15:clr>
        </p15:guide>
        <p15:guide id="3" pos="7219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436">
          <p15:clr>
            <a:srgbClr val="F26B43"/>
          </p15:clr>
        </p15:guide>
        <p15:guide id="6" orient="horz" pos="2260">
          <p15:clr>
            <a:srgbClr val="F26B43"/>
          </p15:clr>
        </p15:guide>
        <p15:guide id="7" pos="4067">
          <p15:clr>
            <a:srgbClr val="F26B43"/>
          </p15:clr>
        </p15:guide>
        <p15:guide id="8" pos="36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2018/2019 évi </a:t>
            </a:r>
            <a:br>
              <a:rPr lang="hu-HU" dirty="0" smtClean="0"/>
            </a:br>
            <a:r>
              <a:rPr lang="hu-HU" dirty="0" smtClean="0"/>
              <a:t>ÚNKP intézményi konferencia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Budapesti </a:t>
            </a:r>
            <a:r>
              <a:rPr lang="hu-HU" dirty="0" err="1" smtClean="0"/>
              <a:t>Corvinus</a:t>
            </a:r>
            <a:r>
              <a:rPr lang="hu-HU" dirty="0" smtClean="0"/>
              <a:t> Egyetem</a:t>
            </a:r>
            <a:endParaRPr lang="hu-HU" dirty="0"/>
          </a:p>
        </p:txBody>
      </p:sp>
      <p:sp>
        <p:nvSpPr>
          <p:cNvPr id="8" name="Dátum helye 12"/>
          <p:cNvSpPr txBox="1">
            <a:spLocks/>
          </p:cNvSpPr>
          <p:nvPr/>
        </p:nvSpPr>
        <p:spPr>
          <a:xfrm>
            <a:off x="8716962" y="584091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dirty="0" smtClean="0">
                <a:solidFill>
                  <a:srgbClr val="002E65"/>
                </a:solidFill>
                <a:latin typeface="Muli Light" panose="02000303000000000000" pitchFamily="2" charset="-18"/>
              </a:rPr>
              <a:t>2019. április 29.</a:t>
            </a:r>
            <a:endParaRPr lang="hu-HU" dirty="0">
              <a:solidFill>
                <a:srgbClr val="002E65"/>
              </a:solidFill>
              <a:latin typeface="Muli Light" panose="02000303000000000000" pitchFamily="2" charset="-18"/>
            </a:endParaRPr>
          </a:p>
        </p:txBody>
      </p:sp>
      <p:sp>
        <p:nvSpPr>
          <p:cNvPr id="9" name="Élőláb helye 13"/>
          <p:cNvSpPr txBox="1">
            <a:spLocks/>
          </p:cNvSpPr>
          <p:nvPr/>
        </p:nvSpPr>
        <p:spPr>
          <a:xfrm>
            <a:off x="4282251" y="5840917"/>
            <a:ext cx="3627495" cy="28481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 smtClean="0">
                <a:solidFill>
                  <a:srgbClr val="002E65"/>
                </a:solidFill>
                <a:latin typeface="Muli Light" panose="02000303000000000000" pitchFamily="2" charset="-18"/>
              </a:rPr>
              <a:t>Kommunikációs Igazgatóság</a:t>
            </a:r>
            <a:endParaRPr lang="hu-HU" dirty="0">
              <a:solidFill>
                <a:srgbClr val="002E65"/>
              </a:solidFill>
              <a:latin typeface="Muli Light" panose="02000303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832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20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73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8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2018/2019 évi </a:t>
            </a:r>
            <a:br>
              <a:rPr lang="hu-HU" dirty="0"/>
            </a:br>
            <a:r>
              <a:rPr lang="hu-HU" dirty="0"/>
              <a:t>ÚNKP intézményi konferencia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Budapesti </a:t>
            </a:r>
            <a:r>
              <a:rPr lang="hu-HU" dirty="0" err="1"/>
              <a:t>Corvinus</a:t>
            </a:r>
            <a:r>
              <a:rPr lang="hu-HU" dirty="0"/>
              <a:t> Egyetem</a:t>
            </a:r>
          </a:p>
        </p:txBody>
      </p:sp>
      <p:sp>
        <p:nvSpPr>
          <p:cNvPr id="14" name="Dátum helye 12"/>
          <p:cNvSpPr txBox="1">
            <a:spLocks/>
          </p:cNvSpPr>
          <p:nvPr/>
        </p:nvSpPr>
        <p:spPr>
          <a:xfrm>
            <a:off x="8716962" y="584091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dirty="0">
                <a:solidFill>
                  <a:schemeClr val="bg1"/>
                </a:solidFill>
                <a:latin typeface="Muli Light" panose="02000303000000000000" pitchFamily="2" charset="-18"/>
              </a:rPr>
              <a:t>2019. április </a:t>
            </a:r>
            <a:r>
              <a:rPr lang="hu-HU" dirty="0" smtClean="0">
                <a:solidFill>
                  <a:schemeClr val="bg1"/>
                </a:solidFill>
                <a:latin typeface="Muli Light" panose="02000303000000000000" pitchFamily="2" charset="-18"/>
              </a:rPr>
              <a:t>29.</a:t>
            </a:r>
            <a:endParaRPr lang="hu-HU" dirty="0">
              <a:solidFill>
                <a:schemeClr val="bg1"/>
              </a:solidFill>
              <a:latin typeface="Muli Light" panose="02000303000000000000" pitchFamily="2" charset="-18"/>
            </a:endParaRPr>
          </a:p>
        </p:txBody>
      </p:sp>
      <p:sp>
        <p:nvSpPr>
          <p:cNvPr id="16" name="Élőláb helye 13"/>
          <p:cNvSpPr txBox="1">
            <a:spLocks/>
          </p:cNvSpPr>
          <p:nvPr/>
        </p:nvSpPr>
        <p:spPr>
          <a:xfrm>
            <a:off x="4368611" y="5849645"/>
            <a:ext cx="3454775" cy="286533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>
                <a:solidFill>
                  <a:schemeClr val="bg1"/>
                </a:solidFill>
                <a:latin typeface="Muli Light" panose="02000303000000000000" pitchFamily="2" charset="-18"/>
              </a:rPr>
              <a:t>Kommunikációs Igazgatóság</a:t>
            </a:r>
          </a:p>
        </p:txBody>
      </p:sp>
    </p:spTree>
    <p:extLst>
      <p:ext uri="{BB962C8B-B14F-4D97-AF65-F5344CB8AC3E}">
        <p14:creationId xmlns:p14="http://schemas.microsoft.com/office/powerpoint/2010/main" val="25356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cs typeface="Arial" panose="020B0604020202020204" pitchFamily="34" charset="0"/>
              </a:rPr>
              <a:t>Ösztöndíjas neve</a:t>
            </a:r>
            <a:br>
              <a:rPr lang="hu-HU" b="1" dirty="0" smtClean="0">
                <a:cs typeface="Arial" panose="020B0604020202020204" pitchFamily="34" charset="0"/>
              </a:rPr>
            </a:br>
            <a:r>
              <a:rPr lang="hu-HU" b="1" dirty="0" smtClean="0">
                <a:cs typeface="Arial" panose="020B0604020202020204" pitchFamily="34" charset="0"/>
              </a:rPr>
              <a:t>Kutatás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42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cs typeface="Arial" panose="020B0604020202020204" pitchFamily="34" charset="0"/>
              </a:rPr>
              <a:t>Ösztöndíjas neve</a:t>
            </a:r>
            <a:br>
              <a:rPr lang="hu-HU" b="1" dirty="0">
                <a:cs typeface="Arial" panose="020B0604020202020204" pitchFamily="34" charset="0"/>
              </a:rPr>
            </a:br>
            <a:r>
              <a:rPr lang="hu-HU" b="1" dirty="0">
                <a:cs typeface="Arial" panose="020B0604020202020204" pitchFamily="34" charset="0"/>
              </a:rPr>
              <a:t>Kutatás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07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cs typeface="Arial" panose="020B0604020202020204" pitchFamily="34" charset="0"/>
              </a:rPr>
              <a:t>Ösztöndíjas</a:t>
            </a:r>
            <a:br>
              <a:rPr lang="hu-HU" b="1" dirty="0" smtClean="0">
                <a:cs typeface="Arial" panose="020B0604020202020204" pitchFamily="34" charset="0"/>
              </a:rPr>
            </a:br>
            <a:r>
              <a:rPr lang="hu-HU" b="1" dirty="0" smtClean="0">
                <a:cs typeface="Arial" panose="020B0604020202020204" pitchFamily="34" charset="0"/>
              </a:rPr>
              <a:t>Kutatás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80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cs typeface="Arial" panose="020B0604020202020204" pitchFamily="34" charset="0"/>
              </a:rPr>
              <a:t>A jövőben számos szolgáltatással kívánjuk bővíteni</a:t>
            </a:r>
            <a:br>
              <a:rPr lang="hu-HU" b="1" dirty="0">
                <a:cs typeface="Arial" panose="020B0604020202020204" pitchFamily="34" charset="0"/>
              </a:rPr>
            </a:br>
            <a:r>
              <a:rPr lang="hu-HU" b="1" dirty="0">
                <a:cs typeface="Arial" panose="020B0604020202020204" pitchFamily="34" charset="0"/>
              </a:rPr>
              <a:t>a portfóliót, a </a:t>
            </a:r>
            <a:r>
              <a:rPr lang="hu-HU" b="1" dirty="0" smtClean="0">
                <a:cs typeface="Arial" panose="020B0604020202020204" pitchFamily="34" charset="0"/>
              </a:rPr>
              <a:t>tárgyalások függvényében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hu-HU" dirty="0"/>
              <a:t>Empirikus kutatás: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hu-HU" dirty="0"/>
              <a:t>Cím, szerző, elérhetőség, kutatási támogatás feltüntetése (ÚNKP logó, BCE logó)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hu-HU" dirty="0"/>
              <a:t>Elméleti háttér, rövid szakirodalom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hu-HU" dirty="0"/>
              <a:t>Kutatási kérdések, hipotézisek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hu-HU" dirty="0"/>
              <a:t>Módszerek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Eredmények, társadalmi </a:t>
            </a:r>
            <a:r>
              <a:rPr lang="hu-HU" altLang="hu-HU" dirty="0" smtClean="0"/>
              <a:t>hasznosíthatóság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Diszkusszió, következtetések, kutatás folytatása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Max. 5 db dia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cs typeface="Arial" panose="020B0604020202020204" pitchFamily="34" charset="0"/>
              </a:rPr>
              <a:t>A jövőben számos szolgáltatással kívánjuk bővíteni</a:t>
            </a:r>
            <a:br>
              <a:rPr lang="hu-HU" b="1" dirty="0">
                <a:cs typeface="Arial" panose="020B0604020202020204" pitchFamily="34" charset="0"/>
              </a:rPr>
            </a:br>
            <a:r>
              <a:rPr lang="hu-HU" b="1" dirty="0">
                <a:cs typeface="Arial" panose="020B0604020202020204" pitchFamily="34" charset="0"/>
              </a:rPr>
              <a:t>a portfóliót, a </a:t>
            </a:r>
            <a:r>
              <a:rPr lang="hu-HU" b="1" dirty="0" smtClean="0">
                <a:cs typeface="Arial" panose="020B0604020202020204" pitchFamily="34" charset="0"/>
              </a:rPr>
              <a:t>tárgyalások függvényében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hu-HU" dirty="0"/>
              <a:t>Elméleti </a:t>
            </a:r>
            <a:r>
              <a:rPr lang="hu-HU" altLang="hu-HU" dirty="0" smtClean="0"/>
              <a:t>kutatás: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hu-HU" dirty="0" smtClean="0"/>
              <a:t>Cím</a:t>
            </a:r>
            <a:r>
              <a:rPr lang="hu-HU" altLang="hu-HU" dirty="0"/>
              <a:t>, szerző, elérhetőség, kutatási támogatás feltüntetése (ÚNKP logó, BCE </a:t>
            </a:r>
            <a:r>
              <a:rPr lang="hu-HU" altLang="hu-HU" dirty="0" smtClean="0"/>
              <a:t>logó)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hu-HU" dirty="0" smtClean="0"/>
              <a:t>Az </a:t>
            </a:r>
            <a:r>
              <a:rPr lang="hu-HU" altLang="hu-HU" dirty="0"/>
              <a:t>elméleti probléma relevanciája; rövid szakirodalmi </a:t>
            </a:r>
            <a:r>
              <a:rPr lang="hu-HU" altLang="hu-HU" dirty="0" smtClean="0"/>
              <a:t>áttekintés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altLang="hu-HU" dirty="0" smtClean="0"/>
              <a:t>A </a:t>
            </a:r>
            <a:r>
              <a:rPr lang="hu-HU" altLang="hu-HU" dirty="0"/>
              <a:t>szerző álláspontja a vizsgált elméleti </a:t>
            </a:r>
            <a:r>
              <a:rPr lang="hu-HU" altLang="hu-HU" dirty="0" smtClean="0"/>
              <a:t>kérdésben</a:t>
            </a:r>
            <a:endParaRPr lang="hu-HU" altLang="hu-HU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Eredménye/</a:t>
            </a:r>
            <a:r>
              <a:rPr lang="hu-HU" altLang="hu-HU" dirty="0" err="1"/>
              <a:t>ek</a:t>
            </a:r>
            <a:r>
              <a:rPr lang="hu-HU" altLang="hu-HU" dirty="0"/>
              <a:t>, társadalmi </a:t>
            </a:r>
            <a:r>
              <a:rPr lang="hu-HU" altLang="hu-HU" dirty="0" smtClean="0"/>
              <a:t>hasznosíthatóság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 smtClean="0"/>
              <a:t>Diszkusszió</a:t>
            </a:r>
            <a:r>
              <a:rPr lang="hu-HU" altLang="hu-HU" dirty="0"/>
              <a:t>, következtetések, kutatás folytatása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 smtClean="0"/>
              <a:t>Max</a:t>
            </a:r>
            <a:r>
              <a:rPr lang="hu-HU" altLang="hu-HU" dirty="0"/>
              <a:t>. 5 db dia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84193" y="1396538"/>
            <a:ext cx="10629429" cy="2044930"/>
          </a:xfrm>
        </p:spPr>
        <p:txBody>
          <a:bodyPr/>
          <a:lstStyle/>
          <a:p>
            <a:pPr algn="ctr"/>
            <a:r>
              <a:rPr lang="hu-HU" dirty="0" smtClean="0"/>
              <a:t>A kutatás az </a:t>
            </a:r>
            <a:r>
              <a:rPr lang="hu-HU" dirty="0" smtClean="0"/>
              <a:t>Innovációs </a:t>
            </a:r>
            <a:r>
              <a:rPr lang="hu-HU" dirty="0" smtClean="0"/>
              <a:t>És Technológiai Minisztérium </a:t>
            </a:r>
            <a:r>
              <a:rPr lang="hu-HU" dirty="0" smtClean="0"/>
              <a:t> </a:t>
            </a:r>
            <a:r>
              <a:rPr lang="hu-HU" dirty="0" err="1" smtClean="0"/>
              <a:t>Minisztérium</a:t>
            </a:r>
            <a:r>
              <a:rPr lang="hu-HU" dirty="0" smtClean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ÚNKP- </a:t>
            </a:r>
            <a:r>
              <a:rPr lang="hu-HU" dirty="0" smtClean="0"/>
              <a:t>19-…. </a:t>
            </a:r>
            <a:r>
              <a:rPr lang="hu-HU" dirty="0"/>
              <a:t>k</a:t>
            </a:r>
            <a:r>
              <a:rPr lang="hu-HU" smtClean="0"/>
              <a:t>ódszámú </a:t>
            </a:r>
            <a:r>
              <a:rPr lang="hu-HU" dirty="0"/>
              <a:t>Új Nemzeti Kiválóság Programjának Támogatásával készült !</a:t>
            </a:r>
          </a:p>
        </p:txBody>
      </p:sp>
      <p:pic>
        <p:nvPicPr>
          <p:cNvPr id="4" name="Kép 3" descr="C:\Users\keszter\AppData\Local\Microsoft\Windows\INetCache\Content.Word\Arculati elemek logók egyben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30" y="4323292"/>
            <a:ext cx="7076267" cy="1486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4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57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ek/Elválasztók/Zárók">
  <a:themeElements>
    <a:clrScheme name="Corvinus">
      <a:dk1>
        <a:srgbClr val="495999"/>
      </a:dk1>
      <a:lt1>
        <a:srgbClr val="FBCB50"/>
      </a:lt1>
      <a:dk2>
        <a:srgbClr val="002E65"/>
      </a:dk2>
      <a:lt2>
        <a:srgbClr val="A9D5FC"/>
      </a:lt2>
      <a:accent1>
        <a:srgbClr val="ED4367"/>
      </a:accent1>
      <a:accent2>
        <a:srgbClr val="FFFFFF"/>
      </a:accent2>
      <a:accent3>
        <a:srgbClr val="DADCDD"/>
      </a:accent3>
      <a:accent4>
        <a:srgbClr val="FBCB50"/>
      </a:accent4>
      <a:accent5>
        <a:srgbClr val="495999"/>
      </a:accent5>
      <a:accent6>
        <a:srgbClr val="A9D5FC"/>
      </a:accent6>
      <a:hlink>
        <a:srgbClr val="002E65"/>
      </a:hlink>
      <a:folHlink>
        <a:srgbClr val="ED43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e_template" id="{304F1ACE-1D5D-4C0D-AA17-B1CDD45E8680}" vid="{DC8056DF-3192-4543-8F19-FF10C782B3BA}"/>
    </a:ext>
  </a:extLst>
</a:theme>
</file>

<file path=ppt/theme/theme2.xml><?xml version="1.0" encoding="utf-8"?>
<a:theme xmlns:a="http://schemas.openxmlformats.org/drawingml/2006/main" name="Szöveges dia_HU">
  <a:themeElements>
    <a:clrScheme name="4. egyéni séma">
      <a:dk1>
        <a:srgbClr val="495999"/>
      </a:dk1>
      <a:lt1>
        <a:srgbClr val="FFFFFF"/>
      </a:lt1>
      <a:dk2>
        <a:srgbClr val="002E65"/>
      </a:dk2>
      <a:lt2>
        <a:srgbClr val="A9D5FC"/>
      </a:lt2>
      <a:accent1>
        <a:srgbClr val="ED4367"/>
      </a:accent1>
      <a:accent2>
        <a:srgbClr val="FFFFFF"/>
      </a:accent2>
      <a:accent3>
        <a:srgbClr val="DADCDD"/>
      </a:accent3>
      <a:accent4>
        <a:srgbClr val="FBCB50"/>
      </a:accent4>
      <a:accent5>
        <a:srgbClr val="495999"/>
      </a:accent5>
      <a:accent6>
        <a:srgbClr val="A9D5FC"/>
      </a:accent6>
      <a:hlink>
        <a:srgbClr val="002E65"/>
      </a:hlink>
      <a:folHlink>
        <a:srgbClr val="ED43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e_template" id="{304F1ACE-1D5D-4C0D-AA17-B1CDD45E8680}" vid="{736181E8-0E7D-4E1D-B3A6-BF5691D03756}"/>
    </a:ext>
  </a:extLst>
</a:theme>
</file>

<file path=ppt/theme/theme3.xml><?xml version="1.0" encoding="utf-8"?>
<a:theme xmlns:a="http://schemas.openxmlformats.org/drawingml/2006/main" name="Text Slides_EN">
  <a:themeElements>
    <a:clrScheme name="4. egyéni séma">
      <a:dk1>
        <a:srgbClr val="495999"/>
      </a:dk1>
      <a:lt1>
        <a:srgbClr val="FFFFFF"/>
      </a:lt1>
      <a:dk2>
        <a:srgbClr val="002E65"/>
      </a:dk2>
      <a:lt2>
        <a:srgbClr val="A9D5FC"/>
      </a:lt2>
      <a:accent1>
        <a:srgbClr val="ED4367"/>
      </a:accent1>
      <a:accent2>
        <a:srgbClr val="FFFFFF"/>
      </a:accent2>
      <a:accent3>
        <a:srgbClr val="DADCDD"/>
      </a:accent3>
      <a:accent4>
        <a:srgbClr val="FBCB50"/>
      </a:accent4>
      <a:accent5>
        <a:srgbClr val="495999"/>
      </a:accent5>
      <a:accent6>
        <a:srgbClr val="A9D5FC"/>
      </a:accent6>
      <a:hlink>
        <a:srgbClr val="002E65"/>
      </a:hlink>
      <a:folHlink>
        <a:srgbClr val="ED43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e_template" id="{304F1ACE-1D5D-4C0D-AA17-B1CDD45E8680}" vid="{1507052A-17B2-4B3F-89BD-3C3DFC55F37F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bce_template 2</Template>
  <TotalTime>23</TotalTime>
  <Words>150</Words>
  <Application>Microsoft Office PowerPoint</Application>
  <PresentationFormat>Szélesvásznú</PresentationFormat>
  <Paragraphs>31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Muli ExtraBold</vt:lpstr>
      <vt:lpstr>Arial</vt:lpstr>
      <vt:lpstr>Muli Light</vt:lpstr>
      <vt:lpstr>Calibri</vt:lpstr>
      <vt:lpstr>Főcímek/Elválasztók/Zárók</vt:lpstr>
      <vt:lpstr>Szöveges dia_HU</vt:lpstr>
      <vt:lpstr>Text Slides_EN</vt:lpstr>
      <vt:lpstr>2018/2019 évi  ÚNKP intézményi konferencia</vt:lpstr>
      <vt:lpstr>2018/2019 évi  ÚNKP intézményi konferencia</vt:lpstr>
      <vt:lpstr>Ösztöndíjas neve Kutatás címe</vt:lpstr>
      <vt:lpstr>Ösztöndíjas neve Kutatás címe</vt:lpstr>
      <vt:lpstr>Ösztöndíjas Kutatás címe</vt:lpstr>
      <vt:lpstr>A jövőben számos szolgáltatással kívánjuk bővíteni a portfóliót, a tárgyalások függvényében</vt:lpstr>
      <vt:lpstr>A jövőben számos szolgáltatással kívánjuk bővíteni a portfóliót, a tárgyalások függvényében</vt:lpstr>
      <vt:lpstr>A kutatás az Innovációs És Technológiai Minisztérium  Minisztérium  ÚNKP- 19-…. kódszámú Új Nemzeti Kiválóság Programjának Támogatásával készült !</vt:lpstr>
      <vt:lpstr>Köszönöm a figyelmet!</vt:lpstr>
      <vt:lpstr>Köszönöm a figyelmet!</vt:lpstr>
      <vt:lpstr>PowerPoint-bemutató</vt:lpstr>
      <vt:lpstr>PowerPoint-bemutató</vt:lpstr>
    </vt:vector>
  </TitlesOfParts>
  <Company>Budapesti Corvinus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Tájékoztató új dizájnelemekről</dc:title>
  <dc:creator>Havlik Márton</dc:creator>
  <cp:lastModifiedBy>Kovács Eszter</cp:lastModifiedBy>
  <cp:revision>7</cp:revision>
  <dcterms:created xsi:type="dcterms:W3CDTF">2019-04-10T14:31:30Z</dcterms:created>
  <dcterms:modified xsi:type="dcterms:W3CDTF">2019-08-27T13:12:00Z</dcterms:modified>
</cp:coreProperties>
</file>